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28" r:id="rId2"/>
    <p:sldId id="257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&#10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&#1040;&#1076;&#1084;&#1080;&#1085;\Desktop\&#1052;&#1041;\&#1057;&#1067;&#1053;&#1067;&#1055;&#1058;&#1040;&#1056;%20&#1041;&#1054;&#1049;&#1067;%204&#1090;&#1086;&#1179;&#1089;&#1072;&#1085;%20&#8212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52;&#1041;\&#1087;&#1241;&#1085;%204%20&#1090;&#1086;&#1179;&#1089;&#1072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'[7А.xlsx]Лист1'!$A$1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'[7А.xlsx]Лист1'!$B$1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C-4642-A909-CEB42E4C1E76}"/>
            </c:ext>
          </c:extLst>
        </c:ser>
        <c:ser>
          <c:idx val="1"/>
          <c:order val="1"/>
          <c:tx>
            <c:strRef>
              <c:f>'[7А.xlsx]Лист1'!$A$2</c:f>
              <c:strCache>
                <c:ptCount val="1"/>
                <c:pt idx="0">
                  <c:v>ҮЗДІКТЕР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07-4597-8AC9-5090E38E42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C-4642-A909-CEB42E4C1E76}"/>
            </c:ext>
          </c:extLst>
        </c:ser>
        <c:ser>
          <c:idx val="2"/>
          <c:order val="2"/>
          <c:tx>
            <c:strRef>
              <c:f>'[7А.xlsx]Лист1'!$A$3</c:f>
              <c:strCache>
                <c:ptCount val="1"/>
                <c:pt idx="0">
                  <c:v>ЕКПІНДІЛЕР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'[7А.xlsx]Лист1'!$B$3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CC-4642-A909-CEB42E4C1E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7234463"/>
        <c:axId val="2047234879"/>
      </c:barChart>
      <c:catAx>
        <c:axId val="204723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234879"/>
        <c:crosses val="autoZero"/>
        <c:auto val="1"/>
        <c:lblAlgn val="ctr"/>
        <c:lblOffset val="100"/>
        <c:noMultiLvlLbl val="0"/>
      </c:catAx>
      <c:valAx>
        <c:axId val="20472348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472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 А сыныбы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4-4F9D-876C-1AF33A4053E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7 Б сыныбы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4-4F9D-876C-1AF33A4053E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8 А сыныбы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4-4F9D-876C-1AF33A4053ED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8 Б сыныбы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E4-4F9D-876C-1AF33A4053E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9 А сыныбы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E4-4F9D-876C-1AF33A4053ED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9 Б сыныбы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E4-4F9D-876C-1AF33A4053ED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9 В сыныбы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E4-4F9D-876C-1AF33A4053ED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10 А сыныбы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E4-4F9D-876C-1AF33A4053ED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10 Б сыныбы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E4-4F9D-876C-1AF33A4053ED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10 В сыныбы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E4-4F9D-876C-1AF33A4053ED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11 А сыныбы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E4-4F9D-876C-1AF33A4053ED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 Б сыныбы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7E4-4F9D-876C-1AF33A4053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280975"/>
        <c:axId val="960279311"/>
      </c:barChart>
      <c:catAx>
        <c:axId val="9602809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60279311"/>
        <c:crosses val="autoZero"/>
        <c:auto val="1"/>
        <c:lblAlgn val="ctr"/>
        <c:lblOffset val="100"/>
        <c:noMultiLvlLbl val="0"/>
      </c:catAx>
      <c:valAx>
        <c:axId val="96027931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8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656555109189151E-2"/>
          <c:y val="0.81676056720845536"/>
          <c:w val="0.8894728823205188"/>
          <c:h val="0.18221747891038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38-48E6-8236-7F5630A93E4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38-48E6-8236-7F5630A93E4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38-48E6-8236-7F5630A93E4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38-48E6-8236-7F5630A93E47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38-48E6-8236-7F5630A93E4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438-48E6-8236-7F5630A93E47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438-48E6-8236-7F5630A93E47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438-48E6-8236-7F5630A93E47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438-48E6-8236-7F5630A93E4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438-48E6-8236-7F5630A93E4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438-48E6-8236-7F5630A93E47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438-48E6-8236-7F5630A93E47}"/>
              </c:ext>
            </c:extLst>
          </c:dPt>
          <c:dLbls>
            <c:dLbl>
              <c:idx val="0"/>
              <c:layout>
                <c:manualLayout>
                  <c:x val="6.5520059886366548E-3"/>
                  <c:y val="-0.250980357712883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438-48E6-8236-7F5630A93E47}"/>
                </c:ext>
              </c:extLst>
            </c:dLbl>
            <c:dLbl>
              <c:idx val="1"/>
              <c:layout>
                <c:manualLayout>
                  <c:x val="2.3410245289767133E-3"/>
                  <c:y val="1.31388366020540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38-48E6-8236-7F5630A93E47}"/>
                </c:ext>
              </c:extLst>
            </c:dLbl>
            <c:dLbl>
              <c:idx val="2"/>
              <c:layout>
                <c:manualLayout>
                  <c:x val="4.8343521503914312E-3"/>
                  <c:y val="4.42555083901710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38-48E6-8236-7F5630A93E47}"/>
                </c:ext>
              </c:extLst>
            </c:dLbl>
            <c:dLbl>
              <c:idx val="3"/>
              <c:layout>
                <c:manualLayout>
                  <c:x val="-5.1467092950393762E-17"/>
                  <c:y val="1.43135532108405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38-48E6-8236-7F5630A93E47}"/>
                </c:ext>
              </c:extLst>
            </c:dLbl>
            <c:dLbl>
              <c:idx val="4"/>
              <c:layout>
                <c:manualLayout>
                  <c:x val="0"/>
                  <c:y val="2.16675957338060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38-48E6-8236-7F5630A93E47}"/>
                </c:ext>
              </c:extLst>
            </c:dLbl>
            <c:dLbl>
              <c:idx val="5"/>
              <c:layout>
                <c:manualLayout>
                  <c:x val="0"/>
                  <c:y val="8.29385441389246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38-48E6-8236-7F5630A93E47}"/>
                </c:ext>
              </c:extLst>
            </c:dLbl>
            <c:dLbl>
              <c:idx val="6"/>
              <c:layout>
                <c:manualLayout>
                  <c:x val="-5.1467092950393762E-17"/>
                  <c:y val="4.819696635129707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38-48E6-8236-7F5630A93E47}"/>
                </c:ext>
              </c:extLst>
            </c:dLbl>
            <c:dLbl>
              <c:idx val="7"/>
              <c:layout>
                <c:manualLayout>
                  <c:x val="0"/>
                  <c:y val="8.155073401451085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438-48E6-8236-7F5630A93E47}"/>
                </c:ext>
              </c:extLst>
            </c:dLbl>
            <c:dLbl>
              <c:idx val="8"/>
              <c:layout>
                <c:manualLayout>
                  <c:x val="2.8073284092350937E-3"/>
                  <c:y val="8.155073401451197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38-48E6-8236-7F5630A93E47}"/>
                </c:ext>
              </c:extLst>
            </c:dLbl>
            <c:dLbl>
              <c:idx val="9"/>
              <c:layout>
                <c:manualLayout>
                  <c:x val="-1.0293418590078752E-16"/>
                  <c:y val="8.155073401451085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38-48E6-8236-7F5630A93E47}"/>
                </c:ext>
              </c:extLst>
            </c:dLbl>
            <c:dLbl>
              <c:idx val="10"/>
              <c:layout>
                <c:manualLayout>
                  <c:x val="0"/>
                  <c:y val="1.18040103273147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63216835835836E-2"/>
                      <c:h val="5.52288593474705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8438-48E6-8236-7F5630A93E47}"/>
                </c:ext>
              </c:extLst>
            </c:dLbl>
            <c:dLbl>
              <c:idx val="11"/>
              <c:layout>
                <c:manualLayout>
                  <c:x val="0"/>
                  <c:y val="6.1760445828693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438-48E6-8236-7F5630A93E47}"/>
                </c:ext>
              </c:extLst>
            </c:dLbl>
            <c:dLbl>
              <c:idx val="12"/>
              <c:layout>
                <c:manualLayout>
                  <c:x val="0"/>
                  <c:y val="1.87441225565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438-48E6-8236-7F5630A93E47}"/>
                </c:ext>
              </c:extLst>
            </c:dLbl>
            <c:dLbl>
              <c:idx val="13"/>
              <c:layout>
                <c:manualLayout>
                  <c:x val="-1.0293418590078752E-16"/>
                  <c:y val="1.87441225565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438-48E6-8236-7F5630A93E47}"/>
                </c:ext>
              </c:extLst>
            </c:dLbl>
            <c:dLbl>
              <c:idx val="14"/>
              <c:layout>
                <c:manualLayout>
                  <c:x val="0"/>
                  <c:y val="1.87441225565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438-48E6-8236-7F5630A93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Лист1!$A$1:$A$15</c:f>
              <c:strCache>
                <c:ptCount val="15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АҒЫЛШЫН ТІЛІ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АБАЙТАНУ</c:v>
                </c:pt>
                <c:pt idx="8">
                  <c:v>ГЕОГРАФИЯ</c:v>
                </c:pt>
                <c:pt idx="9">
                  <c:v>ИНФОРМАТИКА</c:v>
                </c:pt>
                <c:pt idx="10">
                  <c:v>ГЕОМЕТРИЯ</c:v>
                </c:pt>
                <c:pt idx="11">
                  <c:v>АЛГЕБРА</c:v>
                </c:pt>
                <c:pt idx="12">
                  <c:v>ҚАЗАҚСТАН ТАРИХЫ</c:v>
                </c:pt>
                <c:pt idx="13">
                  <c:v>ДҮНИЕЖҮЗІ ТАРИХЫ</c:v>
                </c:pt>
                <c:pt idx="14">
                  <c:v>ҚҰҚЫҚ НЕГІЗДЕРІ</c:v>
                </c:pt>
              </c:strCache>
            </c:strRef>
          </c:cat>
          <c:val>
            <c:numRef>
              <c:f>Лист1!$B$1:$B$15</c:f>
              <c:numCache>
                <c:formatCode>0%</c:formatCode>
                <c:ptCount val="15"/>
                <c:pt idx="0">
                  <c:v>0.96</c:v>
                </c:pt>
                <c:pt idx="1">
                  <c:v>0.99</c:v>
                </c:pt>
                <c:pt idx="2">
                  <c:v>0.9</c:v>
                </c:pt>
                <c:pt idx="3">
                  <c:v>0.93</c:v>
                </c:pt>
                <c:pt idx="4">
                  <c:v>0.93</c:v>
                </c:pt>
                <c:pt idx="5">
                  <c:v>0.85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0.86</c:v>
                </c:pt>
                <c:pt idx="11">
                  <c:v>0.83</c:v>
                </c:pt>
                <c:pt idx="12">
                  <c:v>0.99</c:v>
                </c:pt>
                <c:pt idx="13">
                  <c:v>0.99</c:v>
                </c:pt>
                <c:pt idx="14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438-48E6-8236-7F5630A93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39887"/>
        <c:axId val="152136143"/>
      </c:barChart>
      <c:catAx>
        <c:axId val="15213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6143"/>
        <c:crosses val="autoZero"/>
        <c:auto val="1"/>
        <c:lblAlgn val="ctr"/>
        <c:lblOffset val="100"/>
        <c:noMultiLvlLbl val="0"/>
      </c:catAx>
      <c:valAx>
        <c:axId val="152136143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F0062E-CEEE-4591-972B-60F4293D1549}"/>
              </a:ext>
            </a:extLst>
          </p:cNvPr>
          <p:cNvSpPr txBox="1"/>
          <p:nvPr/>
        </p:nvSpPr>
        <p:spPr>
          <a:xfrm>
            <a:off x="2945167" y="334677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</a:p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E4A5F07-0FAA-40E7-B271-50F879AF16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972769"/>
              </p:ext>
            </p:extLst>
          </p:nvPr>
        </p:nvGraphicFramePr>
        <p:xfrm>
          <a:off x="2148396" y="1242874"/>
          <a:ext cx="7981025" cy="42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163627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960360A-8D5F-42D1-A3CA-7A08EBE21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820755"/>
              </p:ext>
            </p:extLst>
          </p:nvPr>
        </p:nvGraphicFramePr>
        <p:xfrm>
          <a:off x="889233" y="998290"/>
          <a:ext cx="10159068" cy="515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1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674700" y="135254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504E4DC-E15C-4F70-AA3E-0CCF06BEB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55936"/>
              </p:ext>
            </p:extLst>
          </p:nvPr>
        </p:nvGraphicFramePr>
        <p:xfrm>
          <a:off x="1655545" y="1373980"/>
          <a:ext cx="9047748" cy="5180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8987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659</TotalTime>
  <Words>25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20</cp:revision>
  <cp:lastPrinted>2022-03-29T05:29:05Z</cp:lastPrinted>
  <dcterms:created xsi:type="dcterms:W3CDTF">2021-10-29T03:09:26Z</dcterms:created>
  <dcterms:modified xsi:type="dcterms:W3CDTF">2022-06-12T09:59:30Z</dcterms:modified>
</cp:coreProperties>
</file>