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328" r:id="rId2"/>
    <p:sldId id="257" r:id="rId3"/>
    <p:sldId id="32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7&#104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&#1040;&#1076;&#1084;&#1080;&#1085;\Desktop\&#1052;&#1041;\&#1057;&#1067;&#1053;&#1067;&#1055;&#1058;&#1040;&#1056;%20&#1041;&#1054;&#1049;&#1067;%20&#1078;&#1099;&#1083;&#1076;&#1099;&#1179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&#1052;&#1041;\&#1087;&#1241;&#1085;%204%20&#1090;&#1086;&#1179;&#1089;&#1072;&#1085;%20&#1078;&#1099;&#1083;&#1076;&#1099;&#117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'[7А.xlsx]Лист1'!$A$1</c:f>
              <c:strCache>
                <c:ptCount val="1"/>
                <c:pt idx="0">
                  <c:v>ОҚУШЫ САНЫ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BCC-4642-A909-CEB42E4C1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'[7А.xlsx]Лист1'!$B$1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C-4642-A909-CEB42E4C1E76}"/>
            </c:ext>
          </c:extLst>
        </c:ser>
        <c:ser>
          <c:idx val="1"/>
          <c:order val="1"/>
          <c:tx>
            <c:strRef>
              <c:f>'[7А.xlsx]Лист1'!$A$2</c:f>
              <c:strCache>
                <c:ptCount val="1"/>
                <c:pt idx="0">
                  <c:v>ҮЗДІКТЕР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F07-4597-8AC9-5090E38E42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CC-4642-A909-CEB42E4C1E76}"/>
            </c:ext>
          </c:extLst>
        </c:ser>
        <c:ser>
          <c:idx val="2"/>
          <c:order val="2"/>
          <c:tx>
            <c:strRef>
              <c:f>'[7А.xlsx]Лист1'!$A$3</c:f>
              <c:strCache>
                <c:ptCount val="1"/>
                <c:pt idx="0">
                  <c:v>ЕКПІНДІЛЕР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BCC-4642-A909-CEB42E4C1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'[7А.xlsx]Лист1'!$B$3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CC-4642-A909-CEB42E4C1E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7234463"/>
        <c:axId val="2047234879"/>
      </c:barChart>
      <c:catAx>
        <c:axId val="20472344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7234879"/>
        <c:crosses val="autoZero"/>
        <c:auto val="1"/>
        <c:lblAlgn val="ctr"/>
        <c:lblOffset val="100"/>
        <c:noMultiLvlLbl val="0"/>
      </c:catAx>
      <c:valAx>
        <c:axId val="20472348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4723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7 А сыныбы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16-4253-8284-3B34012F7E7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7 Б сыныбы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16-4253-8284-3B34012F7E7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8 А сыныбы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16-4253-8284-3B34012F7E7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8 Б сыныбы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16-4253-8284-3B34012F7E7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9 А сыныбы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16-4253-8284-3B34012F7E7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9 Б сыныбы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16-4253-8284-3B34012F7E7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9 В сыныбы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16-4253-8284-3B34012F7E7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10 А сыныбы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016-4253-8284-3B34012F7E7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10 Б сыныбы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16-4253-8284-3B34012F7E79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10 В сыныбы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16-4253-8284-3B34012F7E79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11 А сыныбы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16-4253-8284-3B34012F7E79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11 Б сыныбы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016-4253-8284-3B34012F7E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280975"/>
        <c:axId val="960279311"/>
      </c:barChart>
      <c:catAx>
        <c:axId val="9602809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60279311"/>
        <c:crosses val="autoZero"/>
        <c:auto val="1"/>
        <c:lblAlgn val="ctr"/>
        <c:lblOffset val="100"/>
        <c:noMultiLvlLbl val="0"/>
      </c:catAx>
      <c:valAx>
        <c:axId val="96027931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8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60-4956-A259-106995DFEE96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60-4956-A259-106995DFEE9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F60-4956-A259-106995DFEE9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F60-4956-A259-106995DFEE96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F60-4956-A259-106995DFEE96}"/>
              </c:ext>
            </c:extLst>
          </c:dPt>
          <c:dPt>
            <c:idx val="6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F60-4956-A259-106995DFEE96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F60-4956-A259-106995DFEE96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F60-4956-A259-106995DFEE96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F60-4956-A259-106995DFEE9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F60-4956-A259-106995DFEE96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F60-4956-A259-106995DFEE96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F60-4956-A259-106995DFEE96}"/>
              </c:ext>
            </c:extLst>
          </c:dPt>
          <c:dLbls>
            <c:dLbl>
              <c:idx val="0"/>
              <c:layout>
                <c:manualLayout>
                  <c:x val="6.5520059886366548E-3"/>
                  <c:y val="-0.250980357712883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F60-4956-A259-106995DFEE96}"/>
                </c:ext>
              </c:extLst>
            </c:dLbl>
            <c:dLbl>
              <c:idx val="1"/>
              <c:layout>
                <c:manualLayout>
                  <c:x val="6.5520059886366548E-3"/>
                  <c:y val="-0.257952034316019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60-4956-A259-106995DFEE96}"/>
                </c:ext>
              </c:extLst>
            </c:dLbl>
            <c:dLbl>
              <c:idx val="2"/>
              <c:layout>
                <c:manualLayout>
                  <c:x val="-2.1840019962122183E-3"/>
                  <c:y val="-0.2126245105555373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60-4956-A259-106995DFEE96}"/>
                </c:ext>
              </c:extLst>
            </c:dLbl>
            <c:dLbl>
              <c:idx val="3"/>
              <c:layout>
                <c:manualLayout>
                  <c:x val="2.1840019962122183E-3"/>
                  <c:y val="1.48794208522108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60-4956-A259-106995DFEE96}"/>
                </c:ext>
              </c:extLst>
            </c:dLbl>
            <c:dLbl>
              <c:idx val="4"/>
              <c:layout>
                <c:manualLayout>
                  <c:x val="-2.1840019962122582E-3"/>
                  <c:y val="2.77410992937049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60-4956-A259-106995DFEE96}"/>
                </c:ext>
              </c:extLst>
            </c:dLbl>
            <c:dLbl>
              <c:idx val="5"/>
              <c:layout>
                <c:manualLayout>
                  <c:x val="-2.1840019962122183E-3"/>
                  <c:y val="2.59469557344832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60-4956-A259-106995DFEE96}"/>
                </c:ext>
              </c:extLst>
            </c:dLbl>
            <c:dLbl>
              <c:idx val="6"/>
              <c:layout>
                <c:manualLayout>
                  <c:x val="0"/>
                  <c:y val="9.99357913635367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60-4956-A259-106995DFEE96}"/>
                </c:ext>
              </c:extLst>
            </c:dLbl>
            <c:dLbl>
              <c:idx val="7"/>
              <c:layout>
                <c:manualLayout>
                  <c:x val="-6.5520059886367346E-3"/>
                  <c:y val="7.23594107014534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F60-4956-A259-106995DFEE96}"/>
                </c:ext>
              </c:extLst>
            </c:dLbl>
            <c:dLbl>
              <c:idx val="8"/>
              <c:layout>
                <c:manualLayout>
                  <c:x val="-8.0079148113295577E-17"/>
                  <c:y val="7.23594107014534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60-4956-A259-106995DFEE96}"/>
                </c:ext>
              </c:extLst>
            </c:dLbl>
            <c:dLbl>
              <c:idx val="9"/>
              <c:layout>
                <c:manualLayout>
                  <c:x val="-2.1840019962122183E-3"/>
                  <c:y val="7.23594107014534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60-4956-A259-106995DFEE96}"/>
                </c:ext>
              </c:extLst>
            </c:dLbl>
            <c:dLbl>
              <c:idx val="10"/>
              <c:layout>
                <c:manualLayout>
                  <c:x val="0"/>
                  <c:y val="1.66769707051441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60-4956-A259-106995DFEE96}"/>
                </c:ext>
              </c:extLst>
            </c:dLbl>
            <c:dLbl>
              <c:idx val="11"/>
              <c:layout>
                <c:manualLayout>
                  <c:x val="0"/>
                  <c:y val="2.41511090284058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60-4956-A259-106995DFEE96}"/>
                </c:ext>
              </c:extLst>
            </c:dLbl>
            <c:dLbl>
              <c:idx val="12"/>
              <c:layout>
                <c:manualLayout>
                  <c:x val="0"/>
                  <c:y val="6.9035841265739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60-4956-A259-106995DFEE96}"/>
                </c:ext>
              </c:extLst>
            </c:dLbl>
            <c:dLbl>
              <c:idx val="13"/>
              <c:layout>
                <c:manualLayout>
                  <c:x val="-2.1840019962122183E-3"/>
                  <c:y val="2.5194408130920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F60-4956-A259-106995DFEE96}"/>
                </c:ext>
              </c:extLst>
            </c:dLbl>
            <c:dLbl>
              <c:idx val="14"/>
              <c:layout>
                <c:manualLayout>
                  <c:x val="0"/>
                  <c:y val="2.51944081309203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F60-4956-A259-106995DFE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'[пән 4 тоқсан жылдық.xlsx]Лист1'!$A$1:$A$15</c:f>
              <c:strCache>
                <c:ptCount val="15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АҒЫЛШЫН ТІЛІ</c:v>
                </c:pt>
                <c:pt idx="4">
                  <c:v>ФИЗИКА</c:v>
                </c:pt>
                <c:pt idx="5">
                  <c:v>ХИМИЯ</c:v>
                </c:pt>
                <c:pt idx="6">
                  <c:v>БИОЛОГИЯ</c:v>
                </c:pt>
                <c:pt idx="7">
                  <c:v>АБАЙТАНУ</c:v>
                </c:pt>
                <c:pt idx="8">
                  <c:v>ГЕОГРАФИЯ</c:v>
                </c:pt>
                <c:pt idx="9">
                  <c:v>ИНФОРМАТИКА</c:v>
                </c:pt>
                <c:pt idx="10">
                  <c:v>ГЕОМЕТРИЯ</c:v>
                </c:pt>
                <c:pt idx="11">
                  <c:v>АЛГЕБРА</c:v>
                </c:pt>
                <c:pt idx="12">
                  <c:v>ҚАЗАҚСТАН ТАРИХЫ</c:v>
                </c:pt>
                <c:pt idx="13">
                  <c:v>ДҮНИЕЖҮЗІ ТАРИХЫ</c:v>
                </c:pt>
                <c:pt idx="14">
                  <c:v>ҚҰҚЫҚ НЕГІЗДЕРІ</c:v>
                </c:pt>
              </c:strCache>
            </c:strRef>
          </c:cat>
          <c:val>
            <c:numRef>
              <c:f>'[пән 4 тоқсан жылдық.xlsx]Лист1'!$B$1:$B$15</c:f>
              <c:numCache>
                <c:formatCode>0%</c:formatCode>
                <c:ptCount val="15"/>
                <c:pt idx="0">
                  <c:v>0.99</c:v>
                </c:pt>
                <c:pt idx="1">
                  <c:v>0.98</c:v>
                </c:pt>
                <c:pt idx="2">
                  <c:v>0.9</c:v>
                </c:pt>
                <c:pt idx="3">
                  <c:v>0.99</c:v>
                </c:pt>
                <c:pt idx="4">
                  <c:v>0.97</c:v>
                </c:pt>
                <c:pt idx="5">
                  <c:v>0.94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0.94</c:v>
                </c:pt>
                <c:pt idx="11">
                  <c:v>0.93</c:v>
                </c:pt>
                <c:pt idx="12">
                  <c:v>1</c:v>
                </c:pt>
                <c:pt idx="13">
                  <c:v>0.99</c:v>
                </c:pt>
                <c:pt idx="14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F60-4956-A259-106995DFE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139887"/>
        <c:axId val="152136143"/>
      </c:barChart>
      <c:catAx>
        <c:axId val="15213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6143"/>
        <c:crosses val="autoZero"/>
        <c:auto val="1"/>
        <c:lblAlgn val="ctr"/>
        <c:lblOffset val="100"/>
        <c:noMultiLvlLbl val="0"/>
      </c:catAx>
      <c:valAx>
        <c:axId val="152136143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9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8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0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2F0062E-CEEE-4591-972B-60F4293D1549}"/>
              </a:ext>
            </a:extLst>
          </p:cNvPr>
          <p:cNvSpPr txBox="1"/>
          <p:nvPr/>
        </p:nvSpPr>
        <p:spPr>
          <a:xfrm>
            <a:off x="2945167" y="334677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</a:p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E4A5F07-0FAA-40E7-B271-50F879AF16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070147"/>
              </p:ext>
            </p:extLst>
          </p:nvPr>
        </p:nvGraphicFramePr>
        <p:xfrm>
          <a:off x="2148396" y="1242874"/>
          <a:ext cx="7981025" cy="42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5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163627" y="279633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960360A-8D5F-42D1-A3CA-7A08EBE21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367582"/>
              </p:ext>
            </p:extLst>
          </p:nvPr>
        </p:nvGraphicFramePr>
        <p:xfrm>
          <a:off x="444617" y="998291"/>
          <a:ext cx="10872132" cy="5276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18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674700" y="135254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504E4DC-E15C-4F70-AA3E-0CCF06BEB6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33393"/>
              </p:ext>
            </p:extLst>
          </p:nvPr>
        </p:nvGraphicFramePr>
        <p:xfrm>
          <a:off x="1669409" y="1373979"/>
          <a:ext cx="9227890" cy="4934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08987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670</TotalTime>
  <Words>25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ҚАЛАСЫ, (ҚАЗАҚ ТІЛІНДЕ ОҚЫТЫЛАТЫН) ДАРЫНДЫ БАЛАЛАРҒА АРНАЛҒАН №3 ОБЛЫСТЫҚ МАМАНДАНДЫРЫЛҒАН МЕКТЕП-ИНТЕРНАТЫ</dc:title>
  <dc:creator>Админ</dc:creator>
  <cp:lastModifiedBy>Админ</cp:lastModifiedBy>
  <cp:revision>21</cp:revision>
  <cp:lastPrinted>2022-03-29T05:29:05Z</cp:lastPrinted>
  <dcterms:created xsi:type="dcterms:W3CDTF">2021-10-29T03:09:26Z</dcterms:created>
  <dcterms:modified xsi:type="dcterms:W3CDTF">2022-06-12T10:11:24Z</dcterms:modified>
</cp:coreProperties>
</file>