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80" r:id="rId2"/>
    <p:sldId id="291" r:id="rId3"/>
    <p:sldId id="292" r:id="rId4"/>
    <p:sldId id="290" r:id="rId5"/>
    <p:sldId id="289" r:id="rId6"/>
    <p:sldId id="272" r:id="rId7"/>
    <p:sldId id="271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82" d="100"/>
          <a:sy n="82" d="100"/>
        </p:scale>
        <p:origin x="-145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EBA72-2AB4-4F34-A9F0-171D41907E76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AAC40-2BB2-449A-984D-AB3B24A8B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AAC40-2BB2-449A-984D-AB3B24A8B3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4.tm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SysAdmin\Рабочий стол\СБОРНИК\МЕКТЕП ТАРИХ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14290"/>
            <a:ext cx="3214710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 descr="DSC025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214554"/>
            <a:ext cx="3286148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15" descr="Копия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429132"/>
            <a:ext cx="3428992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475616"/>
            <a:ext cx="557213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kk-KZ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kk-KZ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kk-KZ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k-KZ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  түлектері!!!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7ECC25-87F5-473E-5605-E84454B86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1" y="3514035"/>
            <a:ext cx="2904020" cy="33439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FF02FA-951E-CC35-B57B-1997FA20C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1" y="10566"/>
            <a:ext cx="2904020" cy="31257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2CFB97A-3DF8-E2C3-3373-B07496281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45" y="3514035"/>
            <a:ext cx="3283355" cy="33439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12262CF-E966-2261-169D-34D0D13D2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45" y="-20503"/>
            <a:ext cx="3283355" cy="31303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F562F8B-32A8-E932-E90E-04C86DB90D93}"/>
              </a:ext>
            </a:extLst>
          </p:cNvPr>
          <p:cNvSpPr txBox="1"/>
          <p:nvPr/>
        </p:nvSpPr>
        <p:spPr>
          <a:xfrm>
            <a:off x="2130805" y="2459239"/>
            <a:ext cx="4572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kk-KZ" sz="3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</a:t>
            </a:r>
            <a:r>
              <a:rPr lang="en-US" sz="3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k-KZ" sz="3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  түлектері!!!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4030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D8C7D6-AE0B-17B0-3CC9-EC96EE04C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09" y="0"/>
            <a:ext cx="3401390" cy="393147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3CAAE7-090F-54EC-A99A-00D042135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33570" cy="38608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192FDB-928E-020C-45C8-BEE59A804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22" y="3250233"/>
            <a:ext cx="3055991" cy="3607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7A74C-2619-1917-74D7-22E465103E97}"/>
              </a:ext>
            </a:extLst>
          </p:cNvPr>
          <p:cNvSpPr txBox="1"/>
          <p:nvPr/>
        </p:nvSpPr>
        <p:spPr>
          <a:xfrm>
            <a:off x="2933570" y="838197"/>
            <a:ext cx="288012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  түлектері!!!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7538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7F495B-27D9-454F-5416-DA1E64FE2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6" y="230810"/>
            <a:ext cx="3989800" cy="27668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53862E-9FD8-5B18-3D15-FB9762659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70" y="230808"/>
            <a:ext cx="3989800" cy="27668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C8CE6A-B188-2181-4134-241C7F26B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7" y="3860326"/>
            <a:ext cx="3989799" cy="28525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23B7EB-5992-FF5D-ECD9-F62AE623F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71" y="3860326"/>
            <a:ext cx="3989799" cy="2852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D9ADE7-03DB-6AB5-A323-C57604E5E822}"/>
              </a:ext>
            </a:extLst>
          </p:cNvPr>
          <p:cNvSpPr txBox="1"/>
          <p:nvPr/>
        </p:nvSpPr>
        <p:spPr>
          <a:xfrm>
            <a:off x="2880562" y="2588592"/>
            <a:ext cx="327728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  түлектері!!!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097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85FB0B-FB6A-E28B-5982-06BEEF0B0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"/>
          <a:stretch/>
        </p:blipFill>
        <p:spPr>
          <a:xfrm>
            <a:off x="3647440" y="0"/>
            <a:ext cx="5496560" cy="3654284"/>
          </a:xfrm>
          <a:prstGeom prst="rect">
            <a:avLst/>
          </a:prstGeom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CA19CB-97A8-1DD9-914E-2DC9D624CD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0"/>
          <a:stretch/>
        </p:blipFill>
        <p:spPr>
          <a:xfrm>
            <a:off x="0" y="3654284"/>
            <a:ext cx="5317860" cy="32037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069DA3-44C7-5CB5-35B8-5902F12B9830}"/>
              </a:ext>
            </a:extLst>
          </p:cNvPr>
          <p:cNvSpPr txBox="1"/>
          <p:nvPr/>
        </p:nvSpPr>
        <p:spPr>
          <a:xfrm>
            <a:off x="-74672" y="868832"/>
            <a:ext cx="372211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  түлектері!!!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E825B-E3AE-99C7-0F63-7B91D99597CA}"/>
              </a:ext>
            </a:extLst>
          </p:cNvPr>
          <p:cNvSpPr txBox="1"/>
          <p:nvPr/>
        </p:nvSpPr>
        <p:spPr>
          <a:xfrm rot="10800000" flipV="1">
            <a:off x="5053691" y="4057181"/>
            <a:ext cx="435447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  түлектері!!!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4985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72F803-B18D-7852-6D81-110A34A79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4539" cy="37492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EB59B5-C444-0B22-1935-FC74F4FFF7A9}"/>
              </a:ext>
            </a:extLst>
          </p:cNvPr>
          <p:cNvSpPr txBox="1"/>
          <p:nvPr/>
        </p:nvSpPr>
        <p:spPr>
          <a:xfrm>
            <a:off x="3657600" y="251349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59260-718A-66E5-FE77-CD10CAE8C256}"/>
              </a:ext>
            </a:extLst>
          </p:cNvPr>
          <p:cNvSpPr txBox="1"/>
          <p:nvPr/>
        </p:nvSpPr>
        <p:spPr>
          <a:xfrm rot="10800000" flipV="1">
            <a:off x="4055165" y="744199"/>
            <a:ext cx="546873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 </a:t>
            </a:r>
          </a:p>
          <a:p>
            <a:pPr algn="ctr"/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түлектері!!!</a:t>
            </a:r>
            <a:endParaRPr lang="ru-RU" sz="32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D8A1B1B-C3FE-F80F-5538-E95D93D27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634539" y="3037554"/>
            <a:ext cx="4509461" cy="382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A4F5F8-7D20-0C04-6776-0D80A66DF55D}"/>
              </a:ext>
            </a:extLst>
          </p:cNvPr>
          <p:cNvSpPr txBox="1"/>
          <p:nvPr/>
        </p:nvSpPr>
        <p:spPr>
          <a:xfrm rot="10800000" flipV="1">
            <a:off x="-303348" y="3593714"/>
            <a:ext cx="487534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 </a:t>
            </a:r>
          </a:p>
          <a:p>
            <a:pPr algn="ctr"/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түлектері!!!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9AF7EB-5D39-D07F-C8C7-45F4FFA78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17" y="0"/>
            <a:ext cx="7279861" cy="61578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D390FD-2255-9A9E-CDA1-070DE5A29461}"/>
              </a:ext>
            </a:extLst>
          </p:cNvPr>
          <p:cNvSpPr txBox="1"/>
          <p:nvPr/>
        </p:nvSpPr>
        <p:spPr>
          <a:xfrm>
            <a:off x="3657600" y="195248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9E005-14E7-61B2-C789-C16CBD691E16}"/>
              </a:ext>
            </a:extLst>
          </p:cNvPr>
          <p:cNvSpPr txBox="1"/>
          <p:nvPr/>
        </p:nvSpPr>
        <p:spPr>
          <a:xfrm rot="10800000" flipV="1">
            <a:off x="1391526" y="5857461"/>
            <a:ext cx="636094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  түлектері!!!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03DB3C-D308-774E-0AB6-64F8FD266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9999" cy="36664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24AD3E-2FAA-B2F8-1D08-97107367A460}"/>
              </a:ext>
            </a:extLst>
          </p:cNvPr>
          <p:cNvSpPr txBox="1"/>
          <p:nvPr/>
        </p:nvSpPr>
        <p:spPr>
          <a:xfrm>
            <a:off x="5936974" y="149528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55043-B83B-640A-1304-680307B0E92C}"/>
              </a:ext>
            </a:extLst>
          </p:cNvPr>
          <p:cNvSpPr txBox="1"/>
          <p:nvPr/>
        </p:nvSpPr>
        <p:spPr>
          <a:xfrm rot="10800000" flipV="1">
            <a:off x="4494719" y="818179"/>
            <a:ext cx="497616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  түлектері!!!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90C3A7-FA98-6D9B-99ED-14F24C928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3912"/>
            <a:ext cx="4683908" cy="3250504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621328" y="3533913"/>
            <a:ext cx="4522672" cy="33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15</Words>
  <Application>Microsoft Office PowerPoint</Application>
  <PresentationFormat>Экран (4:3)</PresentationFormat>
  <Paragraphs>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b.madiyanaaer@gmail.com</cp:lastModifiedBy>
  <cp:revision>16</cp:revision>
  <dcterms:created xsi:type="dcterms:W3CDTF">2017-05-19T11:02:36Z</dcterms:created>
  <dcterms:modified xsi:type="dcterms:W3CDTF">2024-05-20T07:46:14Z</dcterms:modified>
</cp:coreProperties>
</file>