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5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2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9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1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890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3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7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0B2F-D33F-43C4-A6F9-E1FDF9AEBF0C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4192-7EA7-4FF3-9F9C-D1050C982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7" y="260648"/>
            <a:ext cx="4416043" cy="331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5448" y="2204864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2021   жылғы түлектер</a:t>
            </a:r>
            <a:endParaRPr lang="ru-RU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5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kk-KZ" dirty="0" smtClean="0"/>
              <a:t>Түлектер тізімі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33843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1.Акжанов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Диас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2.Амангельды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Майра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3.Амантай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Арайлым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4.Байсеитова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Айжан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5.Бейсенбаева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Зейнеп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6.Елешқызы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Шұғыла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7.Есен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Ардақ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8.Жанабек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9.Жұмаш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Шыңғыс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10.Зарапова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Аружан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11.Кажина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Аяжан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12.Кожахаева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Әспет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13.Кунибаев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Асет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14.Курмангалиев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Нурдидар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15.Қайырбек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Жанар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16.Мукашев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Бахтияр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17.Мұрат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18.Нұрташ Аида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19.Сатқанбай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Аяулым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20.Шарипова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Анель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5126" y="86074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1.Абилкасымова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Аяулым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2.Атымтай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Аружан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3.Әлім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Ғабдул-Ғазиз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4.Жанайдарова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Құралай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5.Зарипханова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Айнур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6.Калымжанов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Ерасыл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7.Кудайбергенова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Алуа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8.Кузтаева Айзере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9.Қапсалям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Нұрәділет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10.Нурмуханова Динара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11.Сабдина Лейла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12.Сатыбаева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Аружан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13.Сейтова Зарина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14.Сыздыкова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15.Талғатбек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Айлана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16.Тасымова Альмира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17.Тлеулин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Бекболат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18.Толеубаев Ильяс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19.Усенова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Назерке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20.Шогурмакова Адель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1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2361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83425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2633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8889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87342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35759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940176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Түлектер тізімі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Stikma_</dc:creator>
  <cp:lastModifiedBy>Stikma_</cp:lastModifiedBy>
  <cp:revision>2</cp:revision>
  <dcterms:created xsi:type="dcterms:W3CDTF">2024-05-16T13:02:45Z</dcterms:created>
  <dcterms:modified xsi:type="dcterms:W3CDTF">2024-05-16T13:22:04Z</dcterms:modified>
</cp:coreProperties>
</file>