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B1FF-625E-47EA-919C-92E133EA53FF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B93A-B887-4899-A31A-2541541C5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346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B1FF-625E-47EA-919C-92E133EA53FF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B93A-B887-4899-A31A-2541541C5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841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B1FF-625E-47EA-919C-92E133EA53FF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B93A-B887-4899-A31A-2541541C5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80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B1FF-625E-47EA-919C-92E133EA53FF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B93A-B887-4899-A31A-2541541C5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13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B1FF-625E-47EA-919C-92E133EA53FF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B93A-B887-4899-A31A-2541541C5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718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B1FF-625E-47EA-919C-92E133EA53FF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B93A-B887-4899-A31A-2541541C5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020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B1FF-625E-47EA-919C-92E133EA53FF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B93A-B887-4899-A31A-2541541C5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69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B1FF-625E-47EA-919C-92E133EA53FF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B93A-B887-4899-A31A-2541541C5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31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B1FF-625E-47EA-919C-92E133EA53FF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B93A-B887-4899-A31A-2541541C5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297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B1FF-625E-47EA-919C-92E133EA53FF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B93A-B887-4899-A31A-2541541C5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664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B1FF-625E-47EA-919C-92E133EA53FF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3B93A-B887-4899-A31A-2541541C5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564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4B1FF-625E-47EA-919C-92E133EA53FF}" type="datetimeFigureOut">
              <a:rPr lang="ru-RU" smtClean="0"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3B93A-B887-4899-A31A-2541541C54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46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07" y="476672"/>
            <a:ext cx="4416043" cy="331203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0648"/>
            <a:ext cx="527367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216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039064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18626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861339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63921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87515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06672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Түлектер  тізімі:</a:t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052736"/>
            <a:ext cx="33123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1.Акболат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Нурдаулет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2.Әділбек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Дулат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3.Билялова Алика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4.Егінбай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Ақжол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Жұматай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Саяна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6.Иманғазиева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Мөлдір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7.Калмаганбетова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Азиза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8.Калымов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Ельдар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9.Кубытаева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Фариза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10.Қайырбек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Дәурен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11.Қожабек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Ақнұр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12.Мусин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Аждар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13.Наурызбай Мерей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14.Рахимбек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4" y="1191235"/>
            <a:ext cx="42484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15.Айдын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Лашын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16.Амангельды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Ұлықпан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17.Бердимурат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Базарбай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18.Габдулина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Аяулым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19.Жауар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Әлиби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20.Жеңіс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Нұрхан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21.Кабдрахманов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Жалгас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22.Қанатбек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Алия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23.Муратбекова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Айғаным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24.Наурызбеков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Мейрамбек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25.Нұрғазы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Айжан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26.Сулейменова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Гульшекер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27.Тасболат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489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74887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9144000" cy="7101408"/>
          </a:xfrm>
        </p:spPr>
      </p:pic>
    </p:spTree>
    <p:extLst>
      <p:ext uri="{BB962C8B-B14F-4D97-AF65-F5344CB8AC3E}">
        <p14:creationId xmlns:p14="http://schemas.microsoft.com/office/powerpoint/2010/main" val="2653697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8452" cy="6858000"/>
          </a:xfrm>
        </p:spPr>
      </p:pic>
    </p:spTree>
    <p:extLst>
      <p:ext uri="{BB962C8B-B14F-4D97-AF65-F5344CB8AC3E}">
        <p14:creationId xmlns:p14="http://schemas.microsoft.com/office/powerpoint/2010/main" val="1469082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803251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60132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524003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090601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57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Түлектер  тізімі: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Stikma_</dc:creator>
  <cp:lastModifiedBy>Stikma_</cp:lastModifiedBy>
  <cp:revision>3</cp:revision>
  <dcterms:created xsi:type="dcterms:W3CDTF">2024-05-16T12:14:44Z</dcterms:created>
  <dcterms:modified xsi:type="dcterms:W3CDTF">2024-05-16T13:01:35Z</dcterms:modified>
</cp:coreProperties>
</file>